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99" r:id="rId2"/>
    <p:sldId id="294" r:id="rId3"/>
    <p:sldId id="290" r:id="rId4"/>
    <p:sldId id="292" r:id="rId5"/>
    <p:sldId id="291" r:id="rId6"/>
    <p:sldId id="293" r:id="rId7"/>
    <p:sldId id="295" r:id="rId8"/>
    <p:sldId id="29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4D"/>
    <a:srgbClr val="006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6" autoAdjust="0"/>
    <p:restoredTop sz="75430" autoAdjust="0"/>
  </p:normalViewPr>
  <p:slideViewPr>
    <p:cSldViewPr snapToGrid="0" showGuides="1">
      <p:cViewPr varScale="1">
        <p:scale>
          <a:sx n="50" d="100"/>
          <a:sy n="50" d="100"/>
        </p:scale>
        <p:origin x="1182" y="60"/>
      </p:cViewPr>
      <p:guideLst>
        <p:guide orient="horz" pos="1525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8" d="100"/>
          <a:sy n="98" d="100"/>
        </p:scale>
        <p:origin x="265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26B78-F65C-4790-869E-A04A34725EC0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8576-9A8A-4D97-9B36-6697339D4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96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7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5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0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6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9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5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22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9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7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56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3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103D-30AE-4226-BFCD-B20C3E04785D}" type="datetimeFigureOut">
              <a:rPr lang="en-GB" smtClean="0"/>
              <a:t>27/04/2022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0F13F-2E95-4508-A227-DD555B34064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D546CF-F0C7-F146-AB64-FBC155E0DC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423" b="15777"/>
          <a:stretch/>
        </p:blipFill>
        <p:spPr>
          <a:xfrm>
            <a:off x="6146157" y="1180091"/>
            <a:ext cx="6045844" cy="5677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FDA47-B851-C24E-8DE1-C8721BDCBA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865" y="294776"/>
            <a:ext cx="3667499" cy="10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4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BCU industry standard facilities and equipment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Martin Weston</a:t>
            </a:r>
          </a:p>
        </p:txBody>
      </p:sp>
    </p:spTree>
    <p:extLst>
      <p:ext uri="{BB962C8B-B14F-4D97-AF65-F5344CB8AC3E}">
        <p14:creationId xmlns:p14="http://schemas.microsoft.com/office/powerpoint/2010/main" val="14325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Scanner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3" y="1871924"/>
            <a:ext cx="3037487" cy="4351338"/>
          </a:xfrm>
        </p:spPr>
      </p:pic>
      <p:sp>
        <p:nvSpPr>
          <p:cNvPr id="5" name="TextBox 4"/>
          <p:cNvSpPr txBox="1"/>
          <p:nvPr/>
        </p:nvSpPr>
        <p:spPr>
          <a:xfrm>
            <a:off x="3912243" y="1871924"/>
            <a:ext cx="33566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Bridging the gap between 3D scanning and CAD for 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Reverse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Convergent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Synchronous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Generative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Additive manufacturing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11" y="1871924"/>
            <a:ext cx="4671968" cy="41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4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89111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Transforming digital design to reality-</a:t>
            </a:r>
            <a:br>
              <a:rPr lang="en-GB" sz="3600" dirty="0"/>
            </a:br>
            <a:r>
              <a:rPr lang="en-GB" sz="3600" dirty="0"/>
              <a:t>Additive Manufacturing (3D printing)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928" y="1771711"/>
            <a:ext cx="2700662" cy="1953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10" y="2103255"/>
            <a:ext cx="4225496" cy="3242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12" y="3577797"/>
            <a:ext cx="2664178" cy="1979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7473" y="1979271"/>
            <a:ext cx="34724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Produce complex, intricate shapes and geometries for one offs, prototypes and short runs to industry standard.</a:t>
            </a:r>
          </a:p>
          <a:p>
            <a:endParaRPr lang="en-GB" dirty="0"/>
          </a:p>
          <a:p>
            <a:r>
              <a:rPr lang="en-GB" dirty="0"/>
              <a:t>Opening up new design possibilities across a multitude of applications, including: aerospace, biomedical, automotive, tooling and research, etc.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1144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58559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Advancing automotive technologies from IC to EV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531" y="1993725"/>
            <a:ext cx="8919258" cy="40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7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Electric Vehicle (EV) Test Rig</a:t>
            </a:r>
          </a:p>
        </p:txBody>
      </p:sp>
      <p:pic>
        <p:nvPicPr>
          <p:cNvPr id="4" name="Picture 3" descr="A picture containing indoor, table, room, sitting&#10;&#10;Description automatically generated">
            <a:extLst>
              <a:ext uri="{FF2B5EF4-FFF2-40B4-BE49-F238E27FC236}">
                <a16:creationId xmlns:a16="http://schemas.microsoft.com/office/drawing/2014/main" id="{4621B338-8D6C-4E28-AC1C-2D9C6D06F3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66603"/>
            <a:ext cx="2432371" cy="3243160"/>
          </a:xfrm>
          <a:prstGeom prst="rect">
            <a:avLst/>
          </a:prstGeom>
        </p:spPr>
      </p:pic>
      <p:pic>
        <p:nvPicPr>
          <p:cNvPr id="5" name="Content Placeholder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497D4968-F9C8-46DE-94AC-E44FAB6F0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5875" y="4088183"/>
            <a:ext cx="3626176" cy="2417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DD394-B348-4F3A-8B81-C2C50EF5C0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875" y="1847084"/>
            <a:ext cx="3638186" cy="2053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6061" y="1847084"/>
            <a:ext cx="37386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EV test rig enables the latest industry technologies to provide advancements in skills, research, design, development and production including understanding and application of: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machine equipment digital control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System and component testing Identifying and analysing performance data for verification against automotive industry specifications and regulations. </a:t>
            </a:r>
          </a:p>
        </p:txBody>
      </p:sp>
    </p:spTree>
    <p:extLst>
      <p:ext uri="{BB962C8B-B14F-4D97-AF65-F5344CB8AC3E}">
        <p14:creationId xmlns:p14="http://schemas.microsoft.com/office/powerpoint/2010/main" val="100052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Electric Vehicle (EV) Test Rig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7468"/>
            <a:ext cx="6686046" cy="3343023"/>
          </a:xfrm>
        </p:spPr>
      </p:pic>
      <p:sp>
        <p:nvSpPr>
          <p:cNvPr id="5" name="TextBox 4"/>
          <p:cNvSpPr txBox="1"/>
          <p:nvPr/>
        </p:nvSpPr>
        <p:spPr>
          <a:xfrm>
            <a:off x="8322197" y="2467468"/>
            <a:ext cx="33682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BCU test rig is able to test the EV motor, gearbox, connectors and invertor in order to reduce: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Lead times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and enhance critical safety</a:t>
            </a:r>
          </a:p>
          <a:p>
            <a:endParaRPr lang="en-GB" dirty="0"/>
          </a:p>
          <a:p>
            <a:r>
              <a:rPr lang="en-GB" b="1" dirty="0"/>
              <a:t>Achieving  automotive industry standards</a:t>
            </a:r>
          </a:p>
        </p:txBody>
      </p:sp>
    </p:spTree>
    <p:extLst>
      <p:ext uri="{BB962C8B-B14F-4D97-AF65-F5344CB8AC3E}">
        <p14:creationId xmlns:p14="http://schemas.microsoft.com/office/powerpoint/2010/main" val="297109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testing-split zone furnace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890" y="1883498"/>
            <a:ext cx="2683271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982" y="2348960"/>
            <a:ext cx="3053818" cy="2975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0506" y="1520010"/>
            <a:ext cx="2916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testing System provides up to 100 </a:t>
            </a:r>
            <a:r>
              <a:rPr lang="en-GB" dirty="0" err="1"/>
              <a:t>kN</a:t>
            </a:r>
            <a:r>
              <a:rPr lang="en-GB" dirty="0"/>
              <a:t> (22,500 </a:t>
            </a:r>
            <a:r>
              <a:rPr lang="en-GB" dirty="0" err="1"/>
              <a:t>lbf</a:t>
            </a:r>
            <a:r>
              <a:rPr lang="en-GB" dirty="0"/>
              <a:t>) Force Capacity and 1200 °C with variable temperature control, on products and materials: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Tensile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Compression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Bend tests</a:t>
            </a:r>
          </a:p>
          <a:p>
            <a:endParaRPr lang="en-GB" dirty="0"/>
          </a:p>
          <a:p>
            <a:r>
              <a:rPr lang="en-GB" dirty="0"/>
              <a:t>Simulating working conditions pre-production to advance materials and component properties verification reducing product failure and recall.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55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Electronics- Prototyping and </a:t>
            </a:r>
            <a:br>
              <a:rPr lang="en-GB" dirty="0"/>
            </a:br>
            <a:r>
              <a:rPr lang="en-GB" dirty="0"/>
              <a:t>production line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84" y="1027906"/>
            <a:ext cx="3413240" cy="28728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301" y="1351345"/>
            <a:ext cx="2512357" cy="2512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1074" y="1690688"/>
            <a:ext cx="33732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Streamlined PCB prototyping and manufacture reducing cycle times for your design to product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Circuit board printing, milling, drilling and engraving.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Pick and place ‘surface mount technology (SMT), rapidly positioning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Reflow oven one touch soldering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816" y="4227999"/>
            <a:ext cx="2689547" cy="22299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56" y="4227999"/>
            <a:ext cx="3373249" cy="224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55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F4D"/>
      </a:dk1>
      <a:lt1>
        <a:srgbClr val="FFFFFF"/>
      </a:lt1>
      <a:dk2>
        <a:srgbClr val="000000"/>
      </a:dk2>
      <a:lt2>
        <a:srgbClr val="FFFFFF"/>
      </a:lt2>
      <a:accent1>
        <a:srgbClr val="00AEEA"/>
      </a:accent1>
      <a:accent2>
        <a:srgbClr val="77649E"/>
      </a:accent2>
      <a:accent3>
        <a:srgbClr val="FFC63E"/>
      </a:accent3>
      <a:accent4>
        <a:srgbClr val="F57E24"/>
      </a:accent4>
      <a:accent5>
        <a:srgbClr val="EF4065"/>
      </a:accent5>
      <a:accent6>
        <a:srgbClr val="40BFB3"/>
      </a:accent6>
      <a:hlink>
        <a:srgbClr val="00AEEA"/>
      </a:hlink>
      <a:folHlink>
        <a:srgbClr val="8E2B5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.potx" id="{AED2D2CD-C3B9-44EA-BB81-C25584F46AD0}" vid="{5633E266-33F1-4630-94B6-C51B4C3CC9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42613</TotalTime>
  <Words>300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Calibri</vt:lpstr>
      <vt:lpstr>Office Theme</vt:lpstr>
      <vt:lpstr>BCU industry standard facilities and equipment</vt:lpstr>
      <vt:lpstr>3D Scanner</vt:lpstr>
      <vt:lpstr>Transforming digital design to reality- Additive Manufacturing (3D printing)</vt:lpstr>
      <vt:lpstr>Advancing automotive technologies from IC to EV </vt:lpstr>
      <vt:lpstr>Electric Vehicle (EV) Test Rig</vt:lpstr>
      <vt:lpstr>Electric Vehicle (EV) Test Rig</vt:lpstr>
      <vt:lpstr>Material testing-split zone furnace</vt:lpstr>
      <vt:lpstr>Electronics- Prototyping and  production 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space can be used for your presentation title</dc:title>
  <dc:creator>Colin McGuiness</dc:creator>
  <cp:lastModifiedBy>Martin Weston</cp:lastModifiedBy>
  <cp:revision>99</cp:revision>
  <dcterms:created xsi:type="dcterms:W3CDTF">2020-05-01T10:56:24Z</dcterms:created>
  <dcterms:modified xsi:type="dcterms:W3CDTF">2022-04-27T12:25:04Z</dcterms:modified>
</cp:coreProperties>
</file>